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5" r:id="rId16"/>
    <p:sldId id="721" r:id="rId17"/>
    <p:sldId id="677" r:id="rId18"/>
    <p:sldId id="602" r:id="rId19"/>
    <p:sldId id="670" r:id="rId20"/>
    <p:sldId id="671" r:id="rId21"/>
    <p:sldId id="672" r:id="rId22"/>
    <p:sldId id="674" r:id="rId23"/>
    <p:sldId id="675" r:id="rId24"/>
    <p:sldId id="676" r:id="rId25"/>
    <p:sldId id="717" r:id="rId26"/>
    <p:sldId id="620" r:id="rId27"/>
    <p:sldId id="621" r:id="rId28"/>
    <p:sldId id="692" r:id="rId29"/>
    <p:sldId id="629" r:id="rId30"/>
    <p:sldId id="632" r:id="rId31"/>
    <p:sldId id="698" r:id="rId32"/>
    <p:sldId id="679" r:id="rId33"/>
    <p:sldId id="694" r:id="rId34"/>
    <p:sldId id="707" r:id="rId35"/>
    <p:sldId id="718" r:id="rId36"/>
    <p:sldId id="627" r:id="rId37"/>
    <p:sldId id="628" r:id="rId38"/>
    <p:sldId id="700" r:id="rId39"/>
    <p:sldId id="702" r:id="rId40"/>
    <p:sldId id="703" r:id="rId41"/>
    <p:sldId id="704" r:id="rId42"/>
    <p:sldId id="701" r:id="rId43"/>
    <p:sldId id="706" r:id="rId44"/>
    <p:sldId id="719" r:id="rId45"/>
    <p:sldId id="705" r:id="rId46"/>
    <p:sldId id="720" r:id="rId47"/>
    <p:sldId id="710" r:id="rId48"/>
    <p:sldId id="722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214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0:35:42.608" idx="6">
    <p:pos x="762" y="889"/>
    <p:text>Use icon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18/03/20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215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3月 20日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3月 20日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xunitpatterns.com/Goals%20of%20Test%20Automation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Confusion</a:t>
            </a:r>
            <a:r>
              <a:rPr lang="en-US" altLang="ja-JP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/disagreements about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among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shared understanding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verbalized problems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95" y="4733568"/>
            <a:ext cx="2519811" cy="21244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finding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</a:t>
            </a:r>
            <a:r>
              <a:rPr lang="en-US" altLang="ja-JP" sz="2800" dirty="0" err="1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problems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671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Find &amp; verbalize problems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Share understanding based on 3 KPIs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何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Clarify/share 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experience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HERE!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</a:t>
            </a:r>
            <a:endParaRPr lang="en-US" altLang="ja-JP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(executable)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ar</a:t>
            </a:r>
            <a:r>
              <a:rPr lang="en-US" altLang="ja-JP" sz="4000" dirty="0" err="1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tifacts</a:t>
            </a:r>
            <a:endParaRPr lang="en-US" altLang="ja-JP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first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&amp;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Profit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Executives/Managers/QA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ig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QA/Test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000" dirty="0" err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Automators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Senior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3000" dirty="0" err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xecutive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04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 LINE Corp.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8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contribute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the business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With Agile!</a:t>
            </a: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&amp;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newbie.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role.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 to do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2751</TotalTime>
  <Words>1427</Words>
  <Application>Microsoft Macintosh PowerPoint</Application>
  <PresentationFormat>画面に合わせる (4:3)</PresentationFormat>
  <Paragraphs>406</Paragraphs>
  <Slides>50</Slides>
  <Notes>48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2" baseType="lpstr"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PowerPoint プレゼンテーション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Solutions</vt:lpstr>
      <vt:lpstr>“3 KPIs” as Criteria</vt:lpstr>
      <vt:lpstr>Agile Way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Summary</vt:lpstr>
      <vt:lpstr>PowerPoint プレゼンテーション</vt:lpstr>
      <vt:lpstr>Next Challenge</vt:lpstr>
      <vt:lpstr>Solution</vt:lpstr>
      <vt:lpstr>Agile Way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Result</vt:lpstr>
      <vt:lpstr>PowerPoint プレゼンテーション</vt:lpstr>
      <vt:lpstr>Next Challenge</vt:lpstr>
      <vt:lpstr>Solution</vt:lpstr>
      <vt:lpstr>Agile Way</vt:lpstr>
      <vt:lpstr>Values Delivered (1)</vt:lpstr>
      <vt:lpstr>Values Delivered (2)</vt:lpstr>
      <vt:lpstr>Utilize “3 KPIs”</vt:lpstr>
      <vt:lpstr>Make Big Impacts</vt:lpstr>
      <vt:lpstr>Result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“3 KPIs” as Criteria</vt:lpstr>
      <vt:lpstr>My Mission (2017/09-)</vt:lpstr>
      <vt:lpstr>My Answer 私の回答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4386</cp:revision>
  <dcterms:created xsi:type="dcterms:W3CDTF">2016-11-21T06:16:44Z</dcterms:created>
  <dcterms:modified xsi:type="dcterms:W3CDTF">2018-03-19T23:35:35Z</dcterms:modified>
</cp:coreProperties>
</file>